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6858000" cy="51435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43" autoAdjust="0"/>
    <p:restoredTop sz="94694" autoAdjust="0"/>
  </p:normalViewPr>
  <p:slideViewPr>
    <p:cSldViewPr snapToGrid="0" snapToObjects="1">
      <p:cViewPr varScale="1">
        <p:scale>
          <a:sx n="147" d="100"/>
          <a:sy n="147" d="100"/>
        </p:scale>
        <p:origin x="1542" y="114"/>
      </p:cViewPr>
      <p:guideLst>
        <p:guide orient="horz" pos="162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9319" y="270349"/>
            <a:ext cx="2585531" cy="27384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9318" y="270350"/>
            <a:ext cx="2585532" cy="2738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858000" cy="51435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BE8CFA1-D77F-46FB-9A3E-EAB0273DB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381" y="96009"/>
            <a:ext cx="2448938" cy="27384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205979"/>
            <a:ext cx="154305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05979"/>
            <a:ext cx="451485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3150" y="205979"/>
            <a:ext cx="2507304" cy="254464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6858000" cy="51435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734" y="108878"/>
            <a:ext cx="2849165" cy="351362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anchor="t">
            <a:noAutofit/>
          </a:bodyPr>
          <a:lstStyle>
            <a:lvl1pPr algn="l">
              <a:defRPr sz="12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2781" y="108878"/>
            <a:ext cx="2655069" cy="3513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241EB5C9-1307-BA42-ABA2-0BC069CD8E7F}" type="datetimeFigureOut">
              <a:rPr lang="en-US" smtClean="0"/>
              <a:pPr/>
              <a:t>7/14/2022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7381" y="96009"/>
            <a:ext cx="2448938" cy="27384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200151"/>
            <a:ext cx="3028950" cy="33944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200151"/>
            <a:ext cx="3028950" cy="33944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151335"/>
            <a:ext cx="3030141" cy="47982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2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1631156"/>
            <a:ext cx="3030141" cy="2963466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70" y="1151335"/>
            <a:ext cx="3031331" cy="47982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2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70" y="1631156"/>
            <a:ext cx="3031331" cy="2963466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241EB5C9-1307-BA42-ABA2-0BC069CD8E7F}" type="datetimeFigureOut">
              <a:rPr lang="en-US" smtClean="0"/>
              <a:pPr/>
              <a:t>7/14/2022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5EF2332-01BF-834F-8236-50238282D53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4F6885A-E8CC-42D3-B8C4-9751D7BC8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381" y="96009"/>
            <a:ext cx="2448938" cy="27384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>
            <a:noAutofit/>
          </a:bodyPr>
          <a:lstStyle>
            <a:lvl1pPr>
              <a:defRPr sz="1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1585BA8-E4CA-4122-8B11-0A46B229A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381" y="96009"/>
            <a:ext cx="2448938" cy="27384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241EB5C9-1307-BA42-ABA2-0BC069CD8E7F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204789"/>
            <a:ext cx="3833813" cy="438983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1" y="1076327"/>
            <a:ext cx="2256235" cy="351829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3459D5-5B30-4ADF-8407-E41A10DCC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381" y="96009"/>
            <a:ext cx="2448938" cy="27384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>
            <a:noAutofit/>
          </a:bodyPr>
          <a:lstStyle>
            <a:lvl1pPr>
              <a:defRPr sz="1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858000" cy="51434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4481E57-B078-47F9-8F3F-45AD3DD92B3D}"/>
              </a:ext>
            </a:extLst>
          </p:cNvPr>
          <p:cNvSpPr txBox="1">
            <a:spLocks/>
          </p:cNvSpPr>
          <p:nvPr userDrawn="1"/>
        </p:nvSpPr>
        <p:spPr>
          <a:xfrm>
            <a:off x="2147381" y="96009"/>
            <a:ext cx="2448938" cy="273844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342900" rtl="0" eaLnBrk="1" latinLnBrk="0" hangingPunct="1">
              <a:spcBef>
                <a:spcPct val="0"/>
              </a:spcBef>
              <a:buNone/>
              <a:defRPr sz="1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14F76C02-EDEC-4A19-AE19-A56EE6758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9293" y="172009"/>
            <a:ext cx="2352777" cy="205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1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D:/NETN/Monitoring_Projects/Freshwater_Wetland/2017/Photopoints/RAM_01_090L_20170724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0"/>
            <a:ext cx="6858000" cy="5143501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5350"/>
            <a:ext cx="6172200" cy="857250"/>
          </a:xfrm>
        </p:spPr>
        <p:txBody>
          <a:bodyPr>
            <a:normAutofit/>
          </a:bodyPr>
          <a:lstStyle/>
          <a:p>
            <a:pPr algn="l"/>
            <a:r>
              <a:rPr sz="1400" dirty="0"/>
              <a:t>RAM-01 East (090)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</Words>
  <Application>Microsoft Office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RAM-01 East (090)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Panel 1 2017 Photopoints</dc:title>
  <dc:creator/>
  <cp:keywords/>
  <cp:lastModifiedBy>Miller, Kathryn M</cp:lastModifiedBy>
  <cp:revision>21</cp:revision>
  <dcterms:created xsi:type="dcterms:W3CDTF">2022-07-14T15:05:09Z</dcterms:created>
  <dcterms:modified xsi:type="dcterms:W3CDTF">2022-07-14T17:41:06Z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>powerpoint_presentation</vt:lpwstr>
  </property>
</Properties>
</file>